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64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AyhRD4JPxg?feature=oembed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BC55C-714A-4CEA-BD32-974539A60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644" y="2404534"/>
            <a:ext cx="8951494" cy="1646302"/>
          </a:xfrm>
        </p:spPr>
        <p:txBody>
          <a:bodyPr/>
          <a:lstStyle/>
          <a:p>
            <a:r>
              <a:rPr lang="en-GB" dirty="0"/>
              <a:t>Climate change symposium: Call to act</a:t>
            </a:r>
            <a:endParaRPr lang="en-N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FCD311-209E-4B59-BAFB-58BFD18A44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8049444" cy="1096899"/>
          </a:xfrm>
        </p:spPr>
        <p:txBody>
          <a:bodyPr/>
          <a:lstStyle/>
          <a:p>
            <a:r>
              <a:rPr lang="en-GB" dirty="0"/>
              <a:t>23 September 2019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99548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AB16D-7C50-4373-81AE-3B6615D83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 future where we no longer contribute to Climate Change is possible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8BD38-CCC4-4548-BA62-77D399698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While climate change does have negative impacts, it is human choices that drive the continued use of fossil fuels, deforestation and a failure to help those in poverty to adapt</a:t>
            </a:r>
          </a:p>
          <a:p>
            <a:r>
              <a:rPr lang="en-GB" dirty="0"/>
              <a:t>Humans are responsible for what happens in our world, both in causing the degradation of our environment and choosing to do something about it</a:t>
            </a:r>
          </a:p>
          <a:p>
            <a:r>
              <a:rPr lang="en-GB" dirty="0"/>
              <a:t>Collectively as citizens we can develop solutions to Climate Change </a:t>
            </a:r>
          </a:p>
          <a:p>
            <a:r>
              <a:rPr lang="en-GB" dirty="0"/>
              <a:t>Collectively we can insist that our leaders take action through ambitious legislation to protect the things we love – people and our environment </a:t>
            </a:r>
          </a:p>
          <a:p>
            <a:r>
              <a:rPr lang="en-GB" dirty="0"/>
              <a:t>The aim of this symposium is to share how we as citizens and health professionals can become involved and take action; in fact we have a duty to do so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7912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EB8BC-186E-4592-90B4-061209495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Unions call for action on Climate Change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067F7-2FD9-4209-826E-1AB155C0B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1202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en-GB" sz="3200" dirty="0"/>
              <a:t>Just Transition: There are no jobs on a dead planet</a:t>
            </a:r>
          </a:p>
          <a:p>
            <a:r>
              <a:rPr lang="en-GB" sz="3200" dirty="0"/>
              <a:t>Climate proof your workplace, e.g. reduce waste and emissions</a:t>
            </a:r>
          </a:p>
          <a:p>
            <a:r>
              <a:rPr lang="en-GB" sz="3200" dirty="0"/>
              <a:t>Health professionals are involved, e.g. in response to extreme weather events</a:t>
            </a:r>
          </a:p>
          <a:p>
            <a:r>
              <a:rPr lang="en-GB" sz="3200" dirty="0"/>
              <a:t>Nurses, midwives, doctors are among the most trusted professionals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3136766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477B-5121-47BC-BFC4-F38D2216C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Climate strike: Nurses are seeking climate justice</a:t>
            </a:r>
            <a:endParaRPr lang="en-NZ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76DFC20-174C-485C-B2DA-8D4BCDDBD06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546" y="1869803"/>
            <a:ext cx="6250482" cy="468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10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05426-6620-4887-B707-D22990A26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Climate Change call for action values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5998B-87CD-4901-9FAF-2908B39E4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337" y="1727452"/>
            <a:ext cx="8596668" cy="3880773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Protection:</a:t>
            </a:r>
            <a:r>
              <a:rPr lang="en-GB" sz="2400" b="1" dirty="0"/>
              <a:t> </a:t>
            </a:r>
            <a:r>
              <a:rPr lang="en-GB" sz="2400" dirty="0"/>
              <a:t>Protect people’s safety and well being and protect the places we depend on, such as Pacific islands</a:t>
            </a:r>
          </a:p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Responsible management: </a:t>
            </a:r>
            <a:r>
              <a:rPr lang="en-GB" sz="2400" dirty="0"/>
              <a:t>Taking responsible steps to manage the issues facing our environment; thinking about future generations</a:t>
            </a:r>
          </a:p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Interconnection: </a:t>
            </a:r>
            <a:r>
              <a:rPr lang="en-GB" sz="2400" dirty="0"/>
              <a:t>Our fate is intertwined, e.g. the ocean is the climate’s heart</a:t>
            </a:r>
          </a:p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Innovation: </a:t>
            </a:r>
            <a:r>
              <a:rPr lang="en-GB" sz="2400" dirty="0"/>
              <a:t>Humans have great ability to solve problems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1590914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C4211-6C65-4447-85F7-127111B63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Online Media 3" title="James Norton Climate Change and the Next Great Human Achievement">
            <a:hlinkClick r:id="" action="ppaction://media"/>
            <a:extLst>
              <a:ext uri="{FF2B5EF4-FFF2-40B4-BE49-F238E27FC236}">
                <a16:creationId xmlns:a16="http://schemas.microsoft.com/office/drawing/2014/main" id="{7FAE46FA-B3DA-4C03-897C-A595C5241B8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77334" y="764128"/>
            <a:ext cx="8927304" cy="5021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89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1BD96-EA9B-4E5F-8C3A-ABE75A615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Looking for ways to reduce your personal carbon footprint?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1F466-89C1-4AF8-B92F-7D6E0C20D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https://www.theclimatecoalition.org/spin-the-love</a:t>
            </a:r>
          </a:p>
        </p:txBody>
      </p:sp>
    </p:spTree>
    <p:extLst>
      <p:ext uri="{BB962C8B-B14F-4D97-AF65-F5344CB8AC3E}">
        <p14:creationId xmlns:p14="http://schemas.microsoft.com/office/powerpoint/2010/main" val="298532054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</TotalTime>
  <Words>297</Words>
  <Application>Microsoft Office PowerPoint</Application>
  <PresentationFormat>Widescreen</PresentationFormat>
  <Paragraphs>21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Climate change symposium: Call to act</vt:lpstr>
      <vt:lpstr>A future where we no longer contribute to Climate Change is possible</vt:lpstr>
      <vt:lpstr>Unions call for action on Climate Change</vt:lpstr>
      <vt:lpstr>Climate strike: Nurses are seeking climate justice</vt:lpstr>
      <vt:lpstr>Climate Change call for action values</vt:lpstr>
      <vt:lpstr>PowerPoint Presentation</vt:lpstr>
      <vt:lpstr>Looking for ways to reduce your personal carbon footprint?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 symposium: Call to act</dc:title>
  <dc:creator>Jill Ovens</dc:creator>
  <cp:lastModifiedBy>Jill Ovens</cp:lastModifiedBy>
  <cp:revision>12</cp:revision>
  <dcterms:created xsi:type="dcterms:W3CDTF">2019-09-21T20:20:38Z</dcterms:created>
  <dcterms:modified xsi:type="dcterms:W3CDTF">2019-09-21T22:06:49Z</dcterms:modified>
</cp:coreProperties>
</file>